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443"/>
    <a:srgbClr val="FFFFCC"/>
    <a:srgbClr val="FFFFFF"/>
    <a:srgbClr val="993366"/>
    <a:srgbClr val="99FF33"/>
    <a:srgbClr val="CCFFFF"/>
    <a:srgbClr val="FF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371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3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3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798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00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21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6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0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77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5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40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57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17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3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60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34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5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56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11CC-28E6-4B14-B862-548894854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1790"/>
            <a:ext cx="9001462" cy="2055043"/>
          </a:xfrm>
          <a:noFill/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CC00"/>
                </a:solidFill>
              </a:rPr>
              <a:t>Car Shop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D17AD-1430-4DBF-B166-C40337154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8" y="3535052"/>
            <a:ext cx="10596731" cy="11005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             </a:t>
            </a:r>
            <a:r>
              <a:rPr lang="en-US" b="1" dirty="0">
                <a:solidFill>
                  <a:srgbClr val="002060"/>
                </a:solidFill>
              </a:rPr>
              <a:t>Project By Md. </a:t>
            </a:r>
            <a:r>
              <a:rPr lang="en-US" b="1" dirty="0" err="1">
                <a:solidFill>
                  <a:srgbClr val="002060"/>
                </a:solidFill>
              </a:rPr>
              <a:t>Abdur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>
                <a:solidFill>
                  <a:srgbClr val="002060"/>
                </a:solidFill>
              </a:rPr>
              <a:t>Rashid </a:t>
            </a:r>
            <a:endParaRPr lang="en-US" b="1" dirty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4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7E34-D6CD-4DDE-B793-B6DD08DE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61950"/>
            <a:ext cx="10467456" cy="752475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Data insert (</a:t>
            </a:r>
            <a:r>
              <a:rPr lang="en-US" sz="2800" dirty="0" err="1"/>
              <a:t>car_details</a:t>
            </a:r>
            <a:r>
              <a:rPr lang="en-US" sz="2800" dirty="0"/>
              <a:t>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49233A-7EF2-434F-8F29-6CAD6AEAD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59" y="1114425"/>
            <a:ext cx="11098294" cy="518160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C4FB6-D31B-4A0F-B318-C772C1C8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48" y="244663"/>
            <a:ext cx="1494219" cy="87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1463-498A-4FB2-B49D-16D0C029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63" y="609601"/>
            <a:ext cx="10498993" cy="83820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Data insert (</a:t>
            </a:r>
            <a:r>
              <a:rPr lang="en-US" sz="2800" dirty="0" err="1"/>
              <a:t>brand_ambassador</a:t>
            </a:r>
            <a:r>
              <a:rPr lang="en-US" sz="2800" dirty="0"/>
              <a:t>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6BDB4-5222-485F-A5C3-2CD3C0B2A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1447801"/>
            <a:ext cx="10498993" cy="45434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48362-6E40-459A-8C3C-C77AADF5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090" y="717688"/>
            <a:ext cx="1634406" cy="6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343-3648-4FFB-BDAA-89FAEFA0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45" y="609600"/>
            <a:ext cx="10311211" cy="904875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Data insert (customer)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D342F-C8F2-4101-9FD8-B057A20D8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480" y="1514475"/>
            <a:ext cx="8709570" cy="463387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47ADD-9C20-4468-B6C6-526C4B3B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75" y="709652"/>
            <a:ext cx="1634406" cy="6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0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ABB9-542B-4246-AC6D-8541F729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Data insert (employee)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88176-3E46-4F75-91DE-A4AA78CB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469" y="1771649"/>
            <a:ext cx="10430961" cy="437197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A737E0-1087-43F3-B63B-D9F36916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691" y="609600"/>
            <a:ext cx="1896370" cy="9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88B0-3127-4369-B63A-EF7A7103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Data insert (</a:t>
            </a:r>
            <a:r>
              <a:rPr lang="en-US" sz="2800" dirty="0" err="1"/>
              <a:t>payment_bill</a:t>
            </a:r>
            <a:r>
              <a:rPr lang="en-US" sz="2800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76E8C-3BAD-4463-8D11-D31B8ED85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800225"/>
            <a:ext cx="10651187" cy="430845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E7E78-D234-4491-8423-D039200B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485" y="651341"/>
            <a:ext cx="1713199" cy="10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4EE1-99A7-47C4-BB34-CD837300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609600"/>
            <a:ext cx="10419831" cy="981075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Data insert (purchase)       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BC733-1C36-457B-9179-F6DC2C7FB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1935921"/>
            <a:ext cx="6628881" cy="438857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82567-D483-4D67-A24F-43AB7521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578" y="709652"/>
            <a:ext cx="1634406" cy="6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3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4986-139D-41BD-AC22-474ECE17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609600"/>
            <a:ext cx="10334106" cy="1095375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Data insert (stock)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7D214-0B92-4E4C-BFA6-5E650DC2B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424" y="2247900"/>
            <a:ext cx="11217452" cy="40005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2D586-7360-4B16-AE80-D2F1EAEF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613" y="609601"/>
            <a:ext cx="1896827" cy="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3252-5E66-44D4-992B-D2AEB438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Data insert (</a:t>
            </a:r>
            <a:r>
              <a:rPr lang="en-US" sz="2800" dirty="0" err="1"/>
              <a:t>upcoming_cars</a:t>
            </a:r>
            <a:r>
              <a:rPr lang="en-US" sz="2800" dirty="0"/>
              <a:t>)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8A5F6-B73D-4FFA-A07A-9BBCF7FA2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75" y="2228849"/>
            <a:ext cx="10981940" cy="37433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6872D-D272-416B-A737-3C1ECAABF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581" y="943883"/>
            <a:ext cx="1634406" cy="6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C7A7B-3A1B-4C24-8D49-FD14801D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775" y="1362075"/>
            <a:ext cx="10400782" cy="442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			  Thank You!!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7C9E2-B275-48F2-8164-0C61A7EB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49" y="2876511"/>
            <a:ext cx="4326525" cy="2307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9B1B7-B9AF-437E-B2AC-4D0E25E2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423" y="2916686"/>
            <a:ext cx="3643727" cy="21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6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2D0-3862-4EA0-93D8-A9169FF4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046F-056C-44AA-B94A-FBC998945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Our car shop name is “Car Network”. The objective of this project is to develop a database on Car Shop Management System. From this project we can get a clear idea about how the database works and how we can use this.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“The Car Shop Management System” is one can go into almost required solution regarding the Car Shop.</a:t>
            </a:r>
          </a:p>
          <a:p>
            <a:r>
              <a:rPr lang="en-US" sz="2000" dirty="0"/>
              <a:t>There are various type of </a:t>
            </a:r>
            <a:r>
              <a:rPr lang="en-US" sz="2000" dirty="0" err="1"/>
              <a:t>tabless</a:t>
            </a:r>
            <a:r>
              <a:rPr lang="en-US" sz="2000" dirty="0"/>
              <a:t> available to manage </a:t>
            </a:r>
            <a:r>
              <a:rPr lang="en-US" sz="2000" dirty="0" err="1"/>
              <a:t>brand_ambassador</a:t>
            </a:r>
            <a:r>
              <a:rPr lang="en-US" dirty="0"/>
              <a:t>,  </a:t>
            </a:r>
            <a:r>
              <a:rPr lang="en-US" dirty="0" err="1"/>
              <a:t>car_details</a:t>
            </a:r>
            <a:r>
              <a:rPr lang="en-US" dirty="0"/>
              <a:t>, customer, employee, </a:t>
            </a:r>
            <a:r>
              <a:rPr lang="en-US" dirty="0" err="1"/>
              <a:t>payment_bill</a:t>
            </a:r>
            <a:r>
              <a:rPr lang="en-US" dirty="0"/>
              <a:t>, purchase, stock, </a:t>
            </a:r>
            <a:r>
              <a:rPr lang="en-US" dirty="0" err="1"/>
              <a:t>upcoming_cars</a:t>
            </a:r>
            <a:r>
              <a:rPr lang="en-US" dirty="0"/>
              <a:t>.</a:t>
            </a:r>
          </a:p>
          <a:p>
            <a:r>
              <a:rPr lang="en-US" sz="2000" dirty="0"/>
              <a:t>The details of Car is store into the Car tables respective with all tables.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BA894-2997-4BA9-8408-2A2FCAD1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33" y="609600"/>
            <a:ext cx="2323705" cy="11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1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2D0-3862-4EA0-93D8-A9169FF4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046F-056C-44AA-B94A-FBC998945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740492" cy="2501815"/>
          </a:xfrm>
        </p:spPr>
        <p:txBody>
          <a:bodyPr/>
          <a:lstStyle/>
          <a:p>
            <a:r>
              <a:rPr lang="en-US" sz="2000" dirty="0"/>
              <a:t>Each table contains primary key and unique keys. </a:t>
            </a:r>
          </a:p>
          <a:p>
            <a:r>
              <a:rPr lang="en-US" sz="2000" dirty="0"/>
              <a:t>There is one-to-one and one-to-many relations available between customer, </a:t>
            </a:r>
            <a:r>
              <a:rPr lang="en-US" sz="2000" dirty="0" err="1"/>
              <a:t>paymentBill</a:t>
            </a:r>
            <a:r>
              <a:rPr lang="en-US" sz="2000" dirty="0"/>
              <a:t>, purchase, stock, </a:t>
            </a:r>
            <a:r>
              <a:rPr lang="en-US" sz="2000" dirty="0" err="1"/>
              <a:t>car_details</a:t>
            </a:r>
            <a:r>
              <a:rPr lang="en-US" sz="2000" dirty="0"/>
              <a:t>.</a:t>
            </a:r>
          </a:p>
          <a:p>
            <a:r>
              <a:rPr lang="en-US" sz="2000" dirty="0"/>
              <a:t>We have implemented indexing on each tables of Car Shop Management System tables for fast query execution.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BA894-2997-4BA9-8408-2A2FCAD1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25" y="609600"/>
            <a:ext cx="2323705" cy="11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F547-5BA1-498A-B89E-A93B5022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370E-CF09-4630-8385-D9659CEB6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scope of this project is to provide a realistic experience in the conceptual design, logical design, implementation, operation, and maintenance of a relational database.</a:t>
            </a:r>
          </a:p>
          <a:p>
            <a:r>
              <a:rPr lang="en-US" dirty="0"/>
              <a:t>The project could be implemented in an implemented in an average sized organization.</a:t>
            </a:r>
          </a:p>
          <a:p>
            <a:r>
              <a:rPr lang="en-US" dirty="0"/>
              <a:t>The data is directly stored in database in the hard disk of the Pc.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73DF7-25CB-4976-9185-41F030FCD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58" y="729835"/>
            <a:ext cx="2176271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1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43EB-D536-40E4-ACFF-A3056061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1" y="400050"/>
            <a:ext cx="10763250" cy="187642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Features of car Shop Management System, Tables and their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9178-952A-405C-9DA0-2697E32B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25" y="1970281"/>
            <a:ext cx="10316180" cy="3820919"/>
          </a:xfrm>
        </p:spPr>
        <p:txBody>
          <a:bodyPr>
            <a:normAutofit fontScale="92500" lnSpcReduction="10000"/>
          </a:bodyPr>
          <a:lstStyle/>
          <a:p>
            <a:endParaRPr lang="en-US" sz="1800" dirty="0">
              <a:solidFill>
                <a:srgbClr val="FFFF00"/>
              </a:solidFill>
            </a:endParaRPr>
          </a:p>
          <a:p>
            <a:r>
              <a:rPr lang="en-US" sz="1800" dirty="0" err="1">
                <a:solidFill>
                  <a:srgbClr val="FFFF00"/>
                </a:solidFill>
              </a:rPr>
              <a:t>car_details</a:t>
            </a:r>
            <a:r>
              <a:rPr lang="en-US" sz="1800" dirty="0">
                <a:solidFill>
                  <a:srgbClr val="FFFF00"/>
                </a:solidFill>
              </a:rPr>
              <a:t> : </a:t>
            </a:r>
            <a:r>
              <a:rPr lang="en-US" sz="1800" dirty="0"/>
              <a:t>Attributes of </a:t>
            </a:r>
            <a:r>
              <a:rPr lang="en-US" sz="1800" dirty="0" err="1"/>
              <a:t>car_details</a:t>
            </a:r>
            <a:r>
              <a:rPr lang="en-US" sz="1800" dirty="0"/>
              <a:t> are </a:t>
            </a:r>
            <a:r>
              <a:rPr lang="en-US" sz="1800" dirty="0" err="1"/>
              <a:t>car_id</a:t>
            </a:r>
            <a:r>
              <a:rPr lang="en-US" sz="1800" dirty="0"/>
              <a:t>, </a:t>
            </a:r>
            <a:r>
              <a:rPr lang="en-US" sz="1800" dirty="0" err="1"/>
              <a:t>car_model</a:t>
            </a:r>
            <a:r>
              <a:rPr lang="en-US" sz="1800" dirty="0"/>
              <a:t>, </a:t>
            </a:r>
            <a:r>
              <a:rPr lang="en-US" sz="1800" dirty="0" err="1"/>
              <a:t>car_type</a:t>
            </a:r>
            <a:r>
              <a:rPr lang="en-US" sz="1800" dirty="0"/>
              <a:t>, brand, </a:t>
            </a:r>
            <a:r>
              <a:rPr lang="en-US" sz="1800" dirty="0" err="1"/>
              <a:t>body_type</a:t>
            </a:r>
            <a:r>
              <a:rPr lang="en-US" sz="1800" dirty="0"/>
              <a:t>, </a:t>
            </a:r>
            <a:r>
              <a:rPr lang="en-US" sz="1800" dirty="0" err="1"/>
              <a:t>number_of_seat</a:t>
            </a:r>
            <a:r>
              <a:rPr lang="en-US" sz="1800" dirty="0"/>
              <a:t>, </a:t>
            </a:r>
            <a:r>
              <a:rPr lang="en-US" sz="1800" dirty="0" err="1"/>
              <a:t>drive_wheel</a:t>
            </a:r>
            <a:r>
              <a:rPr lang="en-US" sz="1800" dirty="0"/>
              <a:t>, </a:t>
            </a:r>
            <a:r>
              <a:rPr lang="en-US" sz="1800" dirty="0" err="1"/>
              <a:t>engine_type</a:t>
            </a:r>
            <a:r>
              <a:rPr lang="en-US" sz="1800" dirty="0"/>
              <a:t>, </a:t>
            </a:r>
            <a:r>
              <a:rPr lang="en-US" sz="1800" dirty="0" err="1"/>
              <a:t>engine_capacity</a:t>
            </a:r>
            <a:r>
              <a:rPr lang="en-US" sz="1800" dirty="0"/>
              <a:t>, </a:t>
            </a:r>
            <a:r>
              <a:rPr lang="en-US" sz="1800" dirty="0" err="1"/>
              <a:t>max_power</a:t>
            </a:r>
            <a:r>
              <a:rPr lang="en-US" sz="1800" dirty="0"/>
              <a:t>, </a:t>
            </a:r>
            <a:r>
              <a:rPr lang="en-US" sz="1800" dirty="0" err="1"/>
              <a:t>fuel_type</a:t>
            </a:r>
            <a:r>
              <a:rPr lang="en-US" sz="1800" dirty="0"/>
              <a:t>, </a:t>
            </a:r>
            <a:r>
              <a:rPr lang="en-US" sz="1800" dirty="0" err="1"/>
              <a:t>fuel_system</a:t>
            </a:r>
            <a:r>
              <a:rPr lang="en-US" sz="1800" dirty="0"/>
              <a:t>, </a:t>
            </a:r>
            <a:r>
              <a:rPr lang="en-US" sz="1800" dirty="0" err="1"/>
              <a:t>fuel_tank_capacity</a:t>
            </a:r>
            <a:r>
              <a:rPr lang="en-US" sz="1800" dirty="0"/>
              <a:t>, </a:t>
            </a:r>
            <a:r>
              <a:rPr lang="en-US" sz="1800" dirty="0" err="1"/>
              <a:t>top_speed</a:t>
            </a:r>
            <a:r>
              <a:rPr lang="en-US" sz="1800" dirty="0"/>
              <a:t>, </a:t>
            </a:r>
            <a:r>
              <a:rPr lang="en-US" sz="1800" dirty="0" err="1"/>
              <a:t>price_taka</a:t>
            </a:r>
            <a:r>
              <a:rPr lang="en-US" sz="1800" dirty="0"/>
              <a:t>.</a:t>
            </a:r>
          </a:p>
          <a:p>
            <a:r>
              <a:rPr lang="en-US" sz="1800" dirty="0" err="1">
                <a:solidFill>
                  <a:srgbClr val="FFFF00"/>
                </a:solidFill>
              </a:rPr>
              <a:t>brand_ambassador</a:t>
            </a:r>
            <a:r>
              <a:rPr lang="en-US" sz="1800" dirty="0">
                <a:solidFill>
                  <a:srgbClr val="FFFF00"/>
                </a:solidFill>
              </a:rPr>
              <a:t> : </a:t>
            </a:r>
            <a:r>
              <a:rPr lang="en-US" sz="1800" dirty="0"/>
              <a:t>Attributes of </a:t>
            </a:r>
            <a:r>
              <a:rPr lang="en-US" sz="1800" dirty="0" err="1"/>
              <a:t>brand_ambassador</a:t>
            </a:r>
            <a:r>
              <a:rPr lang="en-US" sz="1800" dirty="0"/>
              <a:t> are </a:t>
            </a:r>
            <a:r>
              <a:rPr lang="en-US" sz="1800" dirty="0" err="1"/>
              <a:t>brand_ambassador_id</a:t>
            </a:r>
            <a:r>
              <a:rPr lang="en-US" sz="1800" dirty="0"/>
              <a:t>, </a:t>
            </a:r>
            <a:r>
              <a:rPr lang="en-US" sz="1800" dirty="0" err="1"/>
              <a:t>brand_name</a:t>
            </a:r>
            <a:r>
              <a:rPr lang="en-US" sz="1800" dirty="0"/>
              <a:t>, </a:t>
            </a:r>
            <a:r>
              <a:rPr lang="en-US" sz="1800" dirty="0" err="1"/>
              <a:t>brand_ambassador_name</a:t>
            </a:r>
            <a:r>
              <a:rPr lang="en-US" sz="1800" dirty="0"/>
              <a:t>, </a:t>
            </a:r>
            <a:r>
              <a:rPr lang="en-US" sz="1800" dirty="0" err="1"/>
              <a:t>brand_ambassador_email</a:t>
            </a:r>
            <a:r>
              <a:rPr lang="en-US" sz="1800" dirty="0"/>
              <a:t>, </a:t>
            </a:r>
            <a:r>
              <a:rPr lang="en-US" sz="1800" dirty="0" err="1"/>
              <a:t>brand_ambassador_contact_no</a:t>
            </a:r>
            <a:r>
              <a:rPr lang="en-US" sz="1800" dirty="0"/>
              <a:t>, </a:t>
            </a:r>
            <a:r>
              <a:rPr lang="en-US" sz="1800" dirty="0" err="1"/>
              <a:t>brand_ambassador_address</a:t>
            </a:r>
            <a:r>
              <a:rPr lang="en-US" sz="1800" dirty="0"/>
              <a:t>.</a:t>
            </a:r>
          </a:p>
          <a:p>
            <a:r>
              <a:rPr lang="en-US" sz="1800" dirty="0">
                <a:solidFill>
                  <a:srgbClr val="FFFF00"/>
                </a:solidFill>
              </a:rPr>
              <a:t>customer : </a:t>
            </a:r>
            <a:r>
              <a:rPr lang="en-US" sz="1800" dirty="0"/>
              <a:t>Attributes of  customer are </a:t>
            </a:r>
            <a:r>
              <a:rPr lang="en-US" sz="1800" dirty="0" err="1"/>
              <a:t>customer_id</a:t>
            </a:r>
            <a:r>
              <a:rPr lang="en-US" sz="1800" dirty="0"/>
              <a:t>, </a:t>
            </a:r>
            <a:r>
              <a:rPr lang="en-US" sz="1800" dirty="0" err="1"/>
              <a:t>customer_name</a:t>
            </a:r>
            <a:r>
              <a:rPr lang="en-US" sz="1800" dirty="0"/>
              <a:t>, </a:t>
            </a:r>
            <a:r>
              <a:rPr lang="en-US" sz="1800" dirty="0" err="1"/>
              <a:t>customer_gender</a:t>
            </a:r>
            <a:r>
              <a:rPr lang="en-US" sz="1800" dirty="0"/>
              <a:t>, </a:t>
            </a:r>
            <a:r>
              <a:rPr lang="en-US" sz="1800" dirty="0" err="1"/>
              <a:t>customer_email</a:t>
            </a:r>
            <a:r>
              <a:rPr lang="en-US" sz="1800" dirty="0"/>
              <a:t>, </a:t>
            </a:r>
            <a:r>
              <a:rPr lang="en-US" sz="1800" dirty="0" err="1"/>
              <a:t>customer_contact_no</a:t>
            </a:r>
            <a:r>
              <a:rPr lang="en-US" sz="1800" dirty="0"/>
              <a:t>, </a:t>
            </a:r>
            <a:r>
              <a:rPr lang="en-US" sz="1800" dirty="0" err="1"/>
              <a:t>customer_address</a:t>
            </a:r>
            <a:r>
              <a:rPr lang="en-US" sz="1800" dirty="0"/>
              <a:t>.</a:t>
            </a:r>
          </a:p>
          <a:p>
            <a:r>
              <a:rPr lang="en-US" sz="1800" dirty="0">
                <a:solidFill>
                  <a:srgbClr val="FFFF00"/>
                </a:solidFill>
              </a:rPr>
              <a:t>employee : </a:t>
            </a:r>
            <a:r>
              <a:rPr lang="en-US" sz="1800" dirty="0"/>
              <a:t>Attributes of employee are  </a:t>
            </a:r>
            <a:r>
              <a:rPr lang="en-US" sz="1800" dirty="0" err="1"/>
              <a:t>emp_id</a:t>
            </a:r>
            <a:r>
              <a:rPr lang="en-US" sz="1800" dirty="0"/>
              <a:t>, </a:t>
            </a:r>
            <a:r>
              <a:rPr lang="en-US" sz="1800" dirty="0" err="1"/>
              <a:t>emp_name</a:t>
            </a:r>
            <a:r>
              <a:rPr lang="en-US" sz="1800" dirty="0"/>
              <a:t>, </a:t>
            </a:r>
            <a:r>
              <a:rPr lang="en-US" sz="1800" dirty="0" err="1"/>
              <a:t>emp_gender</a:t>
            </a:r>
            <a:r>
              <a:rPr lang="en-US" sz="1800" dirty="0"/>
              <a:t>, </a:t>
            </a:r>
            <a:r>
              <a:rPr lang="en-US" sz="1800" dirty="0" err="1"/>
              <a:t>emp_email</a:t>
            </a:r>
            <a:r>
              <a:rPr lang="en-US" sz="1800" dirty="0"/>
              <a:t>, </a:t>
            </a:r>
            <a:r>
              <a:rPr lang="en-US" sz="1800" dirty="0" err="1"/>
              <a:t>emp_contact</a:t>
            </a:r>
            <a:r>
              <a:rPr lang="en-US" sz="1800" dirty="0"/>
              <a:t>, </a:t>
            </a:r>
            <a:r>
              <a:rPr lang="en-US" sz="1800" dirty="0" err="1"/>
              <a:t>emp_address</a:t>
            </a:r>
            <a:r>
              <a:rPr lang="en-US" sz="1800" dirty="0"/>
              <a:t>, </a:t>
            </a:r>
            <a:r>
              <a:rPr lang="en-US" sz="1800" dirty="0" err="1"/>
              <a:t>emp_posting_branch</a:t>
            </a:r>
            <a:r>
              <a:rPr lang="en-US" sz="1800" dirty="0"/>
              <a:t>, </a:t>
            </a:r>
            <a:r>
              <a:rPr lang="en-US" sz="1800" dirty="0" err="1"/>
              <a:t>emp_salary</a:t>
            </a:r>
            <a:r>
              <a:rPr lang="en-US" sz="1800" dirty="0"/>
              <a:t>, </a:t>
            </a:r>
            <a:r>
              <a:rPr lang="en-US" sz="1800" dirty="0" err="1"/>
              <a:t>emp_responsibility</a:t>
            </a:r>
            <a:r>
              <a:rPr lang="en-US" sz="1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E4848-EC12-4DC6-BD9C-63DFD8F2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76" y="1338263"/>
            <a:ext cx="1713199" cy="10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43EB-D536-40E4-ACFF-A3056061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400050"/>
            <a:ext cx="10744201" cy="1647825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Features of car Shop Management System, Tables and their attributes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9178-952A-405C-9DA0-2697E32B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25" y="1970281"/>
            <a:ext cx="10316180" cy="3820919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FF00"/>
              </a:solidFill>
            </a:endParaRPr>
          </a:p>
          <a:p>
            <a:r>
              <a:rPr lang="en-US" sz="1800" dirty="0" err="1">
                <a:solidFill>
                  <a:srgbClr val="FFFF00"/>
                </a:solidFill>
              </a:rPr>
              <a:t>payment_bill</a:t>
            </a:r>
            <a:r>
              <a:rPr lang="en-US" sz="1800" dirty="0">
                <a:solidFill>
                  <a:srgbClr val="FFFF00"/>
                </a:solidFill>
              </a:rPr>
              <a:t> :</a:t>
            </a:r>
            <a:r>
              <a:rPr lang="en-US" sz="1800" dirty="0"/>
              <a:t> Attributes of </a:t>
            </a:r>
            <a:r>
              <a:rPr lang="en-US" sz="1800" dirty="0" err="1"/>
              <a:t>payment_bill</a:t>
            </a:r>
            <a:r>
              <a:rPr lang="en-US" sz="1800" dirty="0"/>
              <a:t>  are </a:t>
            </a:r>
            <a:r>
              <a:rPr lang="en-US" sz="1800" dirty="0" err="1"/>
              <a:t>pb_id</a:t>
            </a:r>
            <a:r>
              <a:rPr lang="en-US" sz="1800" dirty="0"/>
              <a:t>, </a:t>
            </a:r>
            <a:r>
              <a:rPr lang="en-US" sz="1800" dirty="0" err="1"/>
              <a:t>purchase_car_id</a:t>
            </a:r>
            <a:r>
              <a:rPr lang="en-US" sz="1800" dirty="0"/>
              <a:t>, </a:t>
            </a:r>
            <a:r>
              <a:rPr lang="en-US" sz="1800" dirty="0" err="1"/>
              <a:t>customer_id</a:t>
            </a:r>
            <a:r>
              <a:rPr lang="en-US" sz="1800" dirty="0"/>
              <a:t>, </a:t>
            </a:r>
            <a:r>
              <a:rPr lang="en-US" sz="1800" dirty="0" err="1"/>
              <a:t>customer_name</a:t>
            </a:r>
            <a:r>
              <a:rPr lang="en-US" sz="1800" dirty="0"/>
              <a:t>, </a:t>
            </a:r>
            <a:r>
              <a:rPr lang="en-US" sz="1800" dirty="0" err="1"/>
              <a:t>customer_contact</a:t>
            </a:r>
            <a:r>
              <a:rPr lang="en-US" sz="1800" dirty="0"/>
              <a:t>, </a:t>
            </a:r>
            <a:r>
              <a:rPr lang="en-US" sz="1800" dirty="0" err="1"/>
              <a:t>purchase_car_brand</a:t>
            </a:r>
            <a:r>
              <a:rPr lang="en-US" sz="1800" dirty="0"/>
              <a:t>, </a:t>
            </a:r>
            <a:r>
              <a:rPr lang="en-US" sz="1800" dirty="0" err="1"/>
              <a:t>car_model</a:t>
            </a:r>
            <a:r>
              <a:rPr lang="en-US" sz="1800" dirty="0"/>
              <a:t>, </a:t>
            </a:r>
            <a:r>
              <a:rPr lang="en-US" sz="1800" dirty="0" err="1"/>
              <a:t>car_price</a:t>
            </a:r>
            <a:r>
              <a:rPr lang="en-US" sz="1800" dirty="0"/>
              <a:t>, </a:t>
            </a:r>
            <a:r>
              <a:rPr lang="en-US" sz="1800" dirty="0" err="1"/>
              <a:t>paid_amount</a:t>
            </a:r>
            <a:r>
              <a:rPr lang="en-US" sz="1800" dirty="0"/>
              <a:t>.</a:t>
            </a:r>
          </a:p>
          <a:p>
            <a:r>
              <a:rPr lang="en-US" sz="1800" dirty="0">
                <a:solidFill>
                  <a:srgbClr val="FFFF00"/>
                </a:solidFill>
              </a:rPr>
              <a:t>Purchase : </a:t>
            </a:r>
            <a:r>
              <a:rPr lang="en-US" sz="1800" dirty="0"/>
              <a:t>Attributes of  purchase are </a:t>
            </a:r>
            <a:r>
              <a:rPr lang="en-US" sz="1800" dirty="0" err="1"/>
              <a:t>customer_id</a:t>
            </a:r>
            <a:r>
              <a:rPr lang="en-US" sz="1800" dirty="0"/>
              <a:t>, </a:t>
            </a:r>
            <a:r>
              <a:rPr lang="en-US" sz="1800" dirty="0" err="1"/>
              <a:t>car_id</a:t>
            </a:r>
            <a:r>
              <a:rPr lang="en-US" sz="1800" dirty="0"/>
              <a:t>, </a:t>
            </a:r>
            <a:r>
              <a:rPr lang="en-US" sz="1800" dirty="0" err="1"/>
              <a:t>purchase_date</a:t>
            </a:r>
            <a:r>
              <a:rPr lang="en-US" sz="1800" dirty="0"/>
              <a:t>, </a:t>
            </a:r>
            <a:r>
              <a:rPr lang="en-US" sz="1800" dirty="0" err="1"/>
              <a:t>paid_amount</a:t>
            </a:r>
            <a:r>
              <a:rPr lang="en-US" sz="1800" dirty="0"/>
              <a:t>. </a:t>
            </a:r>
          </a:p>
          <a:p>
            <a:r>
              <a:rPr lang="en-US" sz="1800" dirty="0">
                <a:solidFill>
                  <a:srgbClr val="FFFF00"/>
                </a:solidFill>
              </a:rPr>
              <a:t>stock : </a:t>
            </a:r>
            <a:r>
              <a:rPr lang="en-US" sz="1800" dirty="0"/>
              <a:t>Attributes of  stock are </a:t>
            </a:r>
            <a:r>
              <a:rPr lang="en-US" sz="1800" dirty="0" err="1"/>
              <a:t>stock_id</a:t>
            </a:r>
            <a:r>
              <a:rPr lang="en-US" sz="1800" dirty="0"/>
              <a:t>, </a:t>
            </a:r>
            <a:r>
              <a:rPr lang="en-US" sz="1800" dirty="0" err="1"/>
              <a:t>car_id</a:t>
            </a:r>
            <a:r>
              <a:rPr lang="en-US" sz="1800" dirty="0"/>
              <a:t>, </a:t>
            </a:r>
            <a:r>
              <a:rPr lang="en-US" sz="1800" dirty="0" err="1"/>
              <a:t>shop_branch</a:t>
            </a:r>
            <a:r>
              <a:rPr lang="en-US" sz="1800" dirty="0"/>
              <a:t>.</a:t>
            </a:r>
          </a:p>
          <a:p>
            <a:r>
              <a:rPr lang="en-US" sz="1800" dirty="0" err="1">
                <a:solidFill>
                  <a:srgbClr val="FFFF00"/>
                </a:solidFill>
              </a:rPr>
              <a:t>upcoming_cars</a:t>
            </a:r>
            <a:r>
              <a:rPr lang="en-US" sz="1800" dirty="0">
                <a:solidFill>
                  <a:srgbClr val="FFFF00"/>
                </a:solidFill>
              </a:rPr>
              <a:t> : </a:t>
            </a:r>
            <a:r>
              <a:rPr lang="en-US" sz="1800" dirty="0"/>
              <a:t>Attributes of </a:t>
            </a:r>
            <a:r>
              <a:rPr lang="en-US" sz="1800" dirty="0" err="1"/>
              <a:t>upcoming_cars</a:t>
            </a:r>
            <a:r>
              <a:rPr lang="en-US" sz="1800" dirty="0"/>
              <a:t> Attributes of </a:t>
            </a:r>
            <a:r>
              <a:rPr lang="en-US" sz="1800" dirty="0" err="1"/>
              <a:t>car_details</a:t>
            </a:r>
            <a:r>
              <a:rPr lang="en-US" sz="1800" dirty="0"/>
              <a:t> are </a:t>
            </a:r>
            <a:r>
              <a:rPr lang="en-US" sz="1800" dirty="0" err="1"/>
              <a:t>car_id</a:t>
            </a:r>
            <a:r>
              <a:rPr lang="en-US" sz="1800" dirty="0"/>
              <a:t>, </a:t>
            </a:r>
            <a:r>
              <a:rPr lang="en-US" sz="1800" dirty="0" err="1"/>
              <a:t>car_model</a:t>
            </a:r>
            <a:r>
              <a:rPr lang="en-US" sz="1800" dirty="0"/>
              <a:t>, </a:t>
            </a:r>
            <a:r>
              <a:rPr lang="en-US" sz="1800" dirty="0" err="1"/>
              <a:t>car_type</a:t>
            </a:r>
            <a:r>
              <a:rPr lang="en-US" sz="1800" dirty="0"/>
              <a:t>, brand, </a:t>
            </a:r>
            <a:r>
              <a:rPr lang="en-US" sz="1800" dirty="0" err="1"/>
              <a:t>body_type</a:t>
            </a:r>
            <a:r>
              <a:rPr lang="en-US" sz="1800" dirty="0"/>
              <a:t>, </a:t>
            </a:r>
            <a:r>
              <a:rPr lang="en-US" sz="1800" dirty="0" err="1"/>
              <a:t>number_of_seat</a:t>
            </a:r>
            <a:r>
              <a:rPr lang="en-US" sz="1800" dirty="0"/>
              <a:t>, </a:t>
            </a:r>
            <a:r>
              <a:rPr lang="en-US" sz="1800" dirty="0" err="1"/>
              <a:t>drive_wheel</a:t>
            </a:r>
            <a:r>
              <a:rPr lang="en-US" sz="1800" dirty="0"/>
              <a:t>, </a:t>
            </a:r>
            <a:r>
              <a:rPr lang="en-US" sz="1800" dirty="0" err="1"/>
              <a:t>engine_type</a:t>
            </a:r>
            <a:r>
              <a:rPr lang="en-US" sz="1800" dirty="0"/>
              <a:t>, </a:t>
            </a:r>
            <a:r>
              <a:rPr lang="en-US" sz="1800" dirty="0" err="1"/>
              <a:t>engine_capacity</a:t>
            </a:r>
            <a:r>
              <a:rPr lang="en-US" sz="1800" dirty="0"/>
              <a:t>, </a:t>
            </a:r>
            <a:r>
              <a:rPr lang="en-US" sz="1800" dirty="0" err="1"/>
              <a:t>max_power</a:t>
            </a:r>
            <a:r>
              <a:rPr lang="en-US" sz="1800" dirty="0"/>
              <a:t>, </a:t>
            </a:r>
            <a:r>
              <a:rPr lang="en-US" sz="1800" dirty="0" err="1"/>
              <a:t>fuel_type</a:t>
            </a:r>
            <a:r>
              <a:rPr lang="en-US" sz="1800" dirty="0"/>
              <a:t>, </a:t>
            </a:r>
            <a:r>
              <a:rPr lang="en-US" sz="1800" dirty="0" err="1"/>
              <a:t>fuel_system</a:t>
            </a:r>
            <a:r>
              <a:rPr lang="en-US" sz="1800" dirty="0"/>
              <a:t>, </a:t>
            </a:r>
            <a:r>
              <a:rPr lang="en-US" sz="1800" dirty="0" err="1"/>
              <a:t>fuel_tank_capacity</a:t>
            </a:r>
            <a:r>
              <a:rPr lang="en-US" sz="1800" dirty="0"/>
              <a:t>, </a:t>
            </a:r>
            <a:r>
              <a:rPr lang="en-US" sz="1800" dirty="0" err="1"/>
              <a:t>top_speed</a:t>
            </a:r>
            <a:r>
              <a:rPr lang="en-US" sz="1800" dirty="0"/>
              <a:t>, </a:t>
            </a:r>
            <a:r>
              <a:rPr lang="en-US" sz="1800" dirty="0" err="1"/>
              <a:t>price_taka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E4848-EC12-4DC6-BD9C-63DFD8F2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950" y="1223962"/>
            <a:ext cx="1713199" cy="10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0139-4FB6-49CC-BC2C-C8A5F77E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9076"/>
            <a:ext cx="10724631" cy="628649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ER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D23EF5-4CF5-4754-9124-D64B4E5F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847725"/>
            <a:ext cx="7534275" cy="5784214"/>
          </a:xfrm>
        </p:spPr>
      </p:pic>
    </p:spTree>
    <p:extLst>
      <p:ext uri="{BB962C8B-B14F-4D97-AF65-F5344CB8AC3E}">
        <p14:creationId xmlns:p14="http://schemas.microsoft.com/office/powerpoint/2010/main" val="3574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209B-8A80-4724-BABC-CEF9F9D2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2" cy="761999"/>
          </a:xfrm>
        </p:spPr>
        <p:txBody>
          <a:bodyPr/>
          <a:lstStyle/>
          <a:p>
            <a:pPr algn="l"/>
            <a:r>
              <a:rPr lang="en-US" sz="3600" dirty="0"/>
              <a:t>Appendix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D9DE3-8659-4ABF-8B9F-C28CB2AC8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543051"/>
            <a:ext cx="10782905" cy="4705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</a:t>
            </a:r>
            <a:r>
              <a:rPr lang="en-US" sz="1800" dirty="0">
                <a:solidFill>
                  <a:srgbClr val="FFFF00"/>
                </a:solidFill>
              </a:rPr>
              <a:t>CREATE DATABASE : </a:t>
            </a:r>
            <a:r>
              <a:rPr lang="en-US" sz="1800" dirty="0" err="1">
                <a:solidFill>
                  <a:srgbClr val="FFFF00"/>
                </a:solidFill>
              </a:rPr>
              <a:t>car_network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</a:p>
          <a:p>
            <a:r>
              <a:rPr lang="en-US" baseline="-2500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CREATE TABLE </a:t>
            </a:r>
            <a:r>
              <a:rPr lang="en-US" baseline="-2500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car_details</a:t>
            </a:r>
            <a:r>
              <a:rPr lang="en-US" baseline="-2500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(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car_id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varchar(10),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car_model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varchar(45),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car_type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varchar(15),  brand varchar(12),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body_type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varchar(30),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number_of_seat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int(2),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drive_wheel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varchar(15),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engine_type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varchar(10),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engine_capacity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varchar(9),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max_power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varchar(8),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fuel_type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varchar(10),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fuel_system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varchar(20),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fuel_tank_capacity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varchar(5),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top_speed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varchar(10) ,  </a:t>
            </a:r>
            <a:r>
              <a:rPr lang="en-US" baseline="-25000" dirty="0" err="1">
                <a:effectLst/>
                <a:latin typeface="Arial" panose="020B0604020202020204" pitchFamily="34" charset="0"/>
              </a:rPr>
              <a:t>price_taka</a:t>
            </a:r>
            <a:r>
              <a:rPr lang="en-US" baseline="-25000" dirty="0">
                <a:effectLst/>
                <a:latin typeface="Arial" panose="020B0604020202020204" pitchFamily="34" charset="0"/>
              </a:rPr>
              <a:t> int(12) )</a:t>
            </a:r>
          </a:p>
          <a:p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brand_ambassador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brand_ambassador_id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varchar(8),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brand_name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varchar(18),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brand_ambassador_name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varchar(20) DEFAULT NULL,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brand_ambassador_email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varchar(20) 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brand_ambassador_contact_no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varchar(13),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brand_ambassador_address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varchar(30) )</a:t>
            </a:r>
          </a:p>
          <a:p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customer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varchar(6),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customer_name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varchar(20),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customer_gender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varchar(7),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customer_email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varchar(20),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customer_contact_no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varchar(15),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customer_address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varchar(30) )</a:t>
            </a:r>
          </a:p>
          <a:p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employee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emp_id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varchar(7),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emp_name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varchar(20),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emp_gender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varchar(7),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emp_email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varchar(30),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emp_contact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varchar(15) DEFAULT NULL,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emp_address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varchar(30), 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emp_posting_branch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 varchar(20),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emp_salary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int(8),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emp_responsibility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varchar(50) )</a:t>
            </a:r>
          </a:p>
          <a:p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payment_bill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pb_id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varchar(10),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purchase_car_id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varchar(10),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varchar(10),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customer_name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varchar(20),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customer_contact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varchar(15),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purchase_car_brand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varchar(10),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car_model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varchar(35),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car_price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int(12), 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paid_amount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 int(12)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82377-1D45-4E8A-A1A7-7F377579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22" y="528319"/>
            <a:ext cx="1638324" cy="9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0C7B-1FFC-4DA1-B193-AFC78644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Appendix (cont.)  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AEF4-9E42-4E3B-B7AB-3616473F2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purchase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varchar(8),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car_id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varchar(15),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purchase_date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varchar(12),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paid_amount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int(12) )</a:t>
            </a:r>
          </a:p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stock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stock_id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varchar(10),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car_id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varchar(10),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shop_branch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varchar(15)  )</a:t>
            </a:r>
          </a:p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</a:t>
            </a:r>
            <a:r>
              <a:rPr lang="en-US" sz="1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upcoming_cars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car_id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varchar(10),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car_model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varchar(45),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car_type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varchar(15),  brand varchar(12),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body_type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varchar(30),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number_of_seat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int(2),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drive_wheel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varchar(15),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engine_type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varchar(10),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engine_capacity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varchar(9),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max_power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varchar(8),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fuel_type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varchar(10),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fuel_system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varchar(20),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fuel_tank_capacity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varchar(5),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top_speed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varchar(10) ,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price_taka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int(12)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0F603-C386-4C82-9FAB-E9963225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075" y="855256"/>
            <a:ext cx="1479633" cy="83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1294</TotalTime>
  <Words>1246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Bookman Old Style</vt:lpstr>
      <vt:lpstr>Rockwell</vt:lpstr>
      <vt:lpstr>Damask</vt:lpstr>
      <vt:lpstr>Car Shop management system</vt:lpstr>
      <vt:lpstr>Introduction  </vt:lpstr>
      <vt:lpstr>Introduction (cont.)</vt:lpstr>
      <vt:lpstr>Scope </vt:lpstr>
      <vt:lpstr>Features of car Shop Management System, Tables and their attributes</vt:lpstr>
      <vt:lpstr>Features of car Shop Management System, Tables and their attributes (cont.)</vt:lpstr>
      <vt:lpstr>ER Diagram</vt:lpstr>
      <vt:lpstr>Appendix</vt:lpstr>
      <vt:lpstr>Appendix (cont.)    </vt:lpstr>
      <vt:lpstr>Data insert (car_details)</vt:lpstr>
      <vt:lpstr>Data insert (brand_ambassador) </vt:lpstr>
      <vt:lpstr>Data insert (customer)</vt:lpstr>
      <vt:lpstr>Data insert (employee)</vt:lpstr>
      <vt:lpstr>Data insert (payment_bill)</vt:lpstr>
      <vt:lpstr>Data insert (purchase)          </vt:lpstr>
      <vt:lpstr>Data insert (stock) </vt:lpstr>
      <vt:lpstr>Data insert (upcoming_cars)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Shop management system</dc:title>
  <dc:creator>Notebook</dc:creator>
  <cp:lastModifiedBy>Notebook</cp:lastModifiedBy>
  <cp:revision>10</cp:revision>
  <dcterms:created xsi:type="dcterms:W3CDTF">2021-04-14T19:07:45Z</dcterms:created>
  <dcterms:modified xsi:type="dcterms:W3CDTF">2021-05-27T10:39:35Z</dcterms:modified>
</cp:coreProperties>
</file>